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7.xml" Type="http://schemas.openxmlformats.org/officeDocument/2006/relationships/slide" Id="rId12"/><Relationship Target="presProps.xml" Type="http://schemas.openxmlformats.org/officeDocument/2006/relationships/presProps" Id="rId2"/><Relationship Target="theme/theme1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14" name="Shape 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" name="Shape 15"/>
          <p:cNvSpPr/>
          <p:nvPr/>
        </p:nvSpPr>
        <p:spPr>
          <a:xfrm rot="10800000" flipH="1">
            <a:off y="2056789" x="0"/>
            <a:ext cy="1219810" cx="9143999"/>
          </a:xfrm>
          <a:custGeom>
            <a:pathLst>
              <a:path w="9144000" extrusionOk="0" h="1366734">
                <a:moveTo>
                  <a:pt y="1366734" x="0"/>
                </a:moveTo>
                <a:lnTo>
                  <a:pt y="1366734" x="9144000"/>
                </a:lnTo>
                <a:lnTo>
                  <a:pt y="461859" x="9144000"/>
                </a:lnTo>
                <a:lnTo>
                  <a:pt y="157291" x="4645763"/>
                </a:lnTo>
                <a:lnTo>
                  <a:pt y="265851" x="4638172"/>
                </a:lnTo>
                <a:lnTo>
                  <a:pt y="0" x="836312"/>
                </a:lnTo>
                <a:lnTo>
                  <a:pt y="102948" x="829113"/>
                </a:lnTo>
                <a:lnTo>
                  <a:pt y="44971" x="0"/>
                </a:lnTo>
                <a:lnTo>
                  <a:pt y="461859" x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6" name="Shape 16"/>
          <p:cNvSpPr/>
          <p:nvPr/>
        </p:nvSpPr>
        <p:spPr>
          <a:xfrm>
            <a:off y="0" x="0"/>
            <a:ext cy="21335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 rot="-249176">
            <a:off y="3131978" x="1097760"/>
            <a:ext cy="523986" cx="758501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indent="1270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20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1270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20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1270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20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1270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20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1270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20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1270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20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1270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20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1270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20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1270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20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8" name="Shape 18"/>
          <p:cNvSpPr/>
          <p:nvPr/>
        </p:nvSpPr>
        <p:spPr>
          <a:xfrm rot="-240126">
            <a:off y="2455229" x="472191"/>
            <a:ext cy="448686" cx="498615"/>
          </a:xfrm>
          <a:prstGeom prst="star4">
            <a:avLst>
              <a:gd fmla="val 20046" name="adj"/>
            </a:avLst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9" name="Shape 19"/>
          <p:cNvSpPr txBox="1"/>
          <p:nvPr>
            <p:ph type="ctrTitle"/>
          </p:nvPr>
        </p:nvSpPr>
        <p:spPr>
          <a:xfrm rot="-244891">
            <a:off y="1341541" x="1031293"/>
            <a:ext cy="1421100" cx="777231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Shape 20"/>
          <p:cNvSpPr/>
          <p:nvPr/>
        </p:nvSpPr>
        <p:spPr>
          <a:xfrm flipH="1">
            <a:off y="3511296" x="0"/>
            <a:ext cy="3351847" cx="9143999"/>
          </a:xfrm>
          <a:custGeom>
            <a:pathLst>
              <a:path w="9144000" extrusionOk="0" h="3429000">
                <a:moveTo>
                  <a:pt y="0" x="0"/>
                </a:moveTo>
                <a:lnTo>
                  <a:pt y="762000" x="0"/>
                </a:lnTo>
                <a:lnTo>
                  <a:pt y="3429000" x="0"/>
                </a:lnTo>
                <a:lnTo>
                  <a:pt y="3429000" x="9144000"/>
                </a:lnTo>
                <a:lnTo>
                  <a:pt y="762000" x="9144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1" name="Shape 21"/>
          <p:cNvSpPr/>
          <p:nvPr/>
        </p:nvSpPr>
        <p:spPr>
          <a:xfrm rot="-283855">
            <a:off y="3829088" x="915995"/>
            <a:ext cy="288076" cx="601990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/>
          <p:nvPr/>
        </p:nvSpPr>
        <p:spPr>
          <a:xfrm flipH="1">
            <a:off y="6248400" x="0"/>
            <a:ext cy="532447" cx="9143999"/>
          </a:xfrm>
          <a:custGeom>
            <a:pathLst>
              <a:path w="9144000" extrusionOk="0" h="990600">
                <a:moveTo>
                  <a:pt y="0" x="0"/>
                </a:moveTo>
                <a:lnTo>
                  <a:pt y="381000" x="0"/>
                </a:lnTo>
                <a:lnTo>
                  <a:pt y="990600" x="0"/>
                </a:lnTo>
                <a:lnTo>
                  <a:pt y="990600" x="9144000"/>
                </a:lnTo>
                <a:lnTo>
                  <a:pt y="381000" x="9144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4" name="Shape 24"/>
          <p:cNvSpPr/>
          <p:nvPr/>
        </p:nvSpPr>
        <p:spPr>
          <a:xfrm rot="-120272">
            <a:off y="6170451" x="918043"/>
            <a:ext cy="294012" cx="7396425"/>
          </a:xfrm>
          <a:custGeom>
            <a:pathLst>
              <a:path w="7391900" extrusionOk="0" h="315950">
                <a:moveTo>
                  <a:pt y="0" x="5410200"/>
                </a:moveTo>
                <a:lnTo>
                  <a:pt y="87350" x="5410200"/>
                </a:lnTo>
                <a:lnTo>
                  <a:pt y="87349" x="7391900"/>
                </a:lnTo>
                <a:lnTo>
                  <a:pt y="315950" x="7391900"/>
                </a:lnTo>
                <a:lnTo>
                  <a:pt y="315949" x="1981700"/>
                </a:lnTo>
                <a:lnTo>
                  <a:pt y="228600" x="1981700"/>
                </a:lnTo>
                <a:lnTo>
                  <a:pt y="228600" x="0"/>
                </a:lnTo>
                <a:lnTo>
                  <a:pt y="0" x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5" name="Shape 25"/>
          <p:cNvSpPr/>
          <p:nvPr/>
        </p:nvSpPr>
        <p:spPr>
          <a:xfrm rot="10800000" flipH="1">
            <a:off y="-937" x="0"/>
            <a:ext cy="1448737" cx="9143999"/>
          </a:xfrm>
          <a:custGeom>
            <a:pathLst>
              <a:path w="9144000" extrusionOk="0" h="1366734">
                <a:moveTo>
                  <a:pt y="1366734" x="0"/>
                </a:moveTo>
                <a:lnTo>
                  <a:pt y="1366734" x="9144000"/>
                </a:lnTo>
                <a:lnTo>
                  <a:pt y="461859" x="9144000"/>
                </a:lnTo>
                <a:lnTo>
                  <a:pt y="157291" x="4645763"/>
                </a:lnTo>
                <a:lnTo>
                  <a:pt y="265851" x="4638172"/>
                </a:lnTo>
                <a:lnTo>
                  <a:pt y="0" x="836312"/>
                </a:lnTo>
                <a:lnTo>
                  <a:pt y="102948" x="829113"/>
                </a:lnTo>
                <a:lnTo>
                  <a:pt y="44971" x="0"/>
                </a:lnTo>
                <a:lnTo>
                  <a:pt y="461859" x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6" name="Shape 26"/>
          <p:cNvSpPr/>
          <p:nvPr/>
        </p:nvSpPr>
        <p:spPr>
          <a:xfrm rot="10800000" flipH="1">
            <a:off y="0" x="0"/>
            <a:ext cy="1366733" cx="9143999"/>
          </a:xfrm>
          <a:custGeom>
            <a:pathLst>
              <a:path w="9144000" extrusionOk="0" h="1366734">
                <a:moveTo>
                  <a:pt y="1366734" x="0"/>
                </a:moveTo>
                <a:lnTo>
                  <a:pt y="1366734" x="9144000"/>
                </a:lnTo>
                <a:lnTo>
                  <a:pt y="461859" x="9144000"/>
                </a:lnTo>
                <a:lnTo>
                  <a:pt y="157291" x="4645763"/>
                </a:lnTo>
                <a:lnTo>
                  <a:pt y="265851" x="4638172"/>
                </a:lnTo>
                <a:lnTo>
                  <a:pt y="0" x="836312"/>
                </a:lnTo>
                <a:lnTo>
                  <a:pt y="102948" x="829113"/>
                </a:lnTo>
                <a:lnTo>
                  <a:pt y="44971" x="0"/>
                </a:lnTo>
                <a:lnTo>
                  <a:pt y="461859" x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7" name="Shape 27"/>
          <p:cNvSpPr/>
          <p:nvPr/>
        </p:nvSpPr>
        <p:spPr>
          <a:xfrm flipH="1">
            <a:off y="6327648" x="0"/>
            <a:ext cy="532447" cx="9143999"/>
          </a:xfrm>
          <a:custGeom>
            <a:pathLst>
              <a:path w="9144000" extrusionOk="0" h="990600">
                <a:moveTo>
                  <a:pt y="0" x="0"/>
                </a:moveTo>
                <a:lnTo>
                  <a:pt y="381000" x="0"/>
                </a:lnTo>
                <a:lnTo>
                  <a:pt y="990600" x="0"/>
                </a:lnTo>
                <a:lnTo>
                  <a:pt y="990600" x="9144000"/>
                </a:lnTo>
                <a:lnTo>
                  <a:pt y="381000" x="9144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8" name="Shape 28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defRPr>
                <a:solidFill>
                  <a:schemeClr val="lt1"/>
                </a:solidFill>
              </a:defRPr>
            </a:lvl1pPr>
            <a:lvl2pPr rtl="0">
              <a:defRPr>
                <a:solidFill>
                  <a:schemeClr val="lt1"/>
                </a:solidFill>
              </a:defRPr>
            </a:lvl2pPr>
            <a:lvl3pPr rtl="0">
              <a:defRPr>
                <a:solidFill>
                  <a:schemeClr val="lt1"/>
                </a:solidFill>
              </a:defRPr>
            </a:lvl3pPr>
            <a:lvl4pPr rtl="0">
              <a:defRPr>
                <a:solidFill>
                  <a:schemeClr val="lt1"/>
                </a:solidFill>
              </a:defRPr>
            </a:lvl4pPr>
            <a:lvl5pPr rtl="0">
              <a:defRPr>
                <a:solidFill>
                  <a:schemeClr val="lt1"/>
                </a:solidFill>
              </a:defRPr>
            </a:lvl5pPr>
            <a:lvl6pPr rtl="0">
              <a:defRPr>
                <a:solidFill>
                  <a:schemeClr val="lt1"/>
                </a:solidFill>
              </a:defRPr>
            </a:lvl6pPr>
            <a:lvl7pPr rtl="0">
              <a:defRPr>
                <a:solidFill>
                  <a:schemeClr val="lt1"/>
                </a:solidFill>
              </a:defRPr>
            </a:lvl7pPr>
            <a:lvl8pPr rtl="0">
              <a:defRPr>
                <a:solidFill>
                  <a:schemeClr val="lt1"/>
                </a:solidFill>
              </a:defRPr>
            </a:lvl8pPr>
            <a:lvl9pPr rtl="0"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Shape 29"/>
          <p:cNvSpPr/>
          <p:nvPr/>
        </p:nvSpPr>
        <p:spPr>
          <a:xfrm rot="-240126">
            <a:off y="702629" x="700792"/>
            <a:ext cy="448686" cx="498615"/>
          </a:xfrm>
          <a:prstGeom prst="star4">
            <a:avLst>
              <a:gd fmla="val 20046" name="adj"/>
            </a:avLst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0" name="Shape 30"/>
          <p:cNvSpPr/>
          <p:nvPr/>
        </p:nvSpPr>
        <p:spPr>
          <a:xfrm rot="-120272">
            <a:off y="6289621" x="915325"/>
            <a:ext cy="316143" cx="7396425"/>
          </a:xfrm>
          <a:custGeom>
            <a:pathLst>
              <a:path w="7391900" extrusionOk="0" h="315950">
                <a:moveTo>
                  <a:pt y="0" x="5410200"/>
                </a:moveTo>
                <a:lnTo>
                  <a:pt y="87350" x="5410200"/>
                </a:lnTo>
                <a:lnTo>
                  <a:pt y="87349" x="7391900"/>
                </a:lnTo>
                <a:lnTo>
                  <a:pt y="315950" x="7391900"/>
                </a:lnTo>
                <a:lnTo>
                  <a:pt y="315949" x="1981700"/>
                </a:lnTo>
                <a:lnTo>
                  <a:pt y="228600" x="1981700"/>
                </a:lnTo>
                <a:lnTo>
                  <a:pt y="228600" x="0"/>
                </a:lnTo>
                <a:lnTo>
                  <a:pt y="0" x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30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-285750" marL="74295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defRPr sz="24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-228600" marL="11430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defRPr sz="24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-228600" marL="16002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-228600" marL="20574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rtl="0">
              <a:defRPr baseline="0"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>
              <a:defRPr baseline="0"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>
              <a:defRPr baseline="0"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>
              <a:defRPr baseline="0"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/>
        </p:nvSpPr>
        <p:spPr>
          <a:xfrm flipH="1">
            <a:off y="6248400" x="0"/>
            <a:ext cy="532447" cx="9143999"/>
          </a:xfrm>
          <a:custGeom>
            <a:pathLst>
              <a:path w="9144000" extrusionOk="0" h="990600">
                <a:moveTo>
                  <a:pt y="0" x="0"/>
                </a:moveTo>
                <a:lnTo>
                  <a:pt y="381000" x="0"/>
                </a:lnTo>
                <a:lnTo>
                  <a:pt y="990600" x="0"/>
                </a:lnTo>
                <a:lnTo>
                  <a:pt y="990600" x="9144000"/>
                </a:lnTo>
                <a:lnTo>
                  <a:pt y="381000" x="9144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4" name="Shape 34"/>
          <p:cNvSpPr/>
          <p:nvPr/>
        </p:nvSpPr>
        <p:spPr>
          <a:xfrm rot="-120272">
            <a:off y="6170451" x="918043"/>
            <a:ext cy="294012" cx="7396425"/>
          </a:xfrm>
          <a:custGeom>
            <a:pathLst>
              <a:path w="7391900" extrusionOk="0" h="315950">
                <a:moveTo>
                  <a:pt y="0" x="5410200"/>
                </a:moveTo>
                <a:lnTo>
                  <a:pt y="87350" x="5410200"/>
                </a:lnTo>
                <a:lnTo>
                  <a:pt y="87349" x="7391900"/>
                </a:lnTo>
                <a:lnTo>
                  <a:pt y="315950" x="7391900"/>
                </a:lnTo>
                <a:lnTo>
                  <a:pt y="315949" x="1981700"/>
                </a:lnTo>
                <a:lnTo>
                  <a:pt y="228600" x="1981700"/>
                </a:lnTo>
                <a:lnTo>
                  <a:pt y="228600" x="0"/>
                </a:lnTo>
                <a:lnTo>
                  <a:pt y="0" x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5" name="Shape 35"/>
          <p:cNvSpPr/>
          <p:nvPr/>
        </p:nvSpPr>
        <p:spPr>
          <a:xfrm rot="10800000" flipH="1">
            <a:off y="-937" x="0"/>
            <a:ext cy="1448737" cx="9143999"/>
          </a:xfrm>
          <a:custGeom>
            <a:pathLst>
              <a:path w="9144000" extrusionOk="0" h="1366734">
                <a:moveTo>
                  <a:pt y="1366734" x="0"/>
                </a:moveTo>
                <a:lnTo>
                  <a:pt y="1366734" x="9144000"/>
                </a:lnTo>
                <a:lnTo>
                  <a:pt y="461859" x="9144000"/>
                </a:lnTo>
                <a:lnTo>
                  <a:pt y="157291" x="4645763"/>
                </a:lnTo>
                <a:lnTo>
                  <a:pt y="265851" x="4638172"/>
                </a:lnTo>
                <a:lnTo>
                  <a:pt y="0" x="836312"/>
                </a:lnTo>
                <a:lnTo>
                  <a:pt y="102948" x="829113"/>
                </a:lnTo>
                <a:lnTo>
                  <a:pt y="44971" x="0"/>
                </a:lnTo>
                <a:lnTo>
                  <a:pt y="461859" x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6" name="Shape 36"/>
          <p:cNvSpPr/>
          <p:nvPr/>
        </p:nvSpPr>
        <p:spPr>
          <a:xfrm rot="10800000" flipH="1">
            <a:off y="0" x="0"/>
            <a:ext cy="1366733" cx="9143999"/>
          </a:xfrm>
          <a:custGeom>
            <a:pathLst>
              <a:path w="9144000" extrusionOk="0" h="1366734">
                <a:moveTo>
                  <a:pt y="1366734" x="0"/>
                </a:moveTo>
                <a:lnTo>
                  <a:pt y="1366734" x="9144000"/>
                </a:lnTo>
                <a:lnTo>
                  <a:pt y="461859" x="9144000"/>
                </a:lnTo>
                <a:lnTo>
                  <a:pt y="157291" x="4645763"/>
                </a:lnTo>
                <a:lnTo>
                  <a:pt y="265851" x="4638172"/>
                </a:lnTo>
                <a:lnTo>
                  <a:pt y="0" x="836312"/>
                </a:lnTo>
                <a:lnTo>
                  <a:pt y="102948" x="829113"/>
                </a:lnTo>
                <a:lnTo>
                  <a:pt y="44971" x="0"/>
                </a:lnTo>
                <a:lnTo>
                  <a:pt y="461859" x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7" name="Shape 37"/>
          <p:cNvSpPr/>
          <p:nvPr/>
        </p:nvSpPr>
        <p:spPr>
          <a:xfrm rot="-240126">
            <a:off y="702629" x="700792"/>
            <a:ext cy="448686" cx="498615"/>
          </a:xfrm>
          <a:prstGeom prst="star4">
            <a:avLst>
              <a:gd fmla="val 20046" name="adj"/>
            </a:avLst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8" name="Shape 38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defRPr>
                <a:solidFill>
                  <a:schemeClr val="lt1"/>
                </a:solidFill>
              </a:defRPr>
            </a:lvl1pPr>
            <a:lvl2pPr rtl="0">
              <a:defRPr>
                <a:solidFill>
                  <a:schemeClr val="lt1"/>
                </a:solidFill>
              </a:defRPr>
            </a:lvl2pPr>
            <a:lvl3pPr rtl="0">
              <a:defRPr>
                <a:solidFill>
                  <a:schemeClr val="lt1"/>
                </a:solidFill>
              </a:defRPr>
            </a:lvl3pPr>
            <a:lvl4pPr rtl="0">
              <a:defRPr>
                <a:solidFill>
                  <a:schemeClr val="lt1"/>
                </a:solidFill>
              </a:defRPr>
            </a:lvl4pPr>
            <a:lvl5pPr rtl="0">
              <a:defRPr>
                <a:solidFill>
                  <a:schemeClr val="lt1"/>
                </a:solidFill>
              </a:defRPr>
            </a:lvl5pPr>
            <a:lvl6pPr rtl="0">
              <a:defRPr>
                <a:solidFill>
                  <a:schemeClr val="lt1"/>
                </a:solidFill>
              </a:defRPr>
            </a:lvl6pPr>
            <a:lvl7pPr rtl="0">
              <a:defRPr>
                <a:solidFill>
                  <a:schemeClr val="lt1"/>
                </a:solidFill>
              </a:defRPr>
            </a:lvl7pPr>
            <a:lvl8pPr rtl="0">
              <a:defRPr>
                <a:solidFill>
                  <a:schemeClr val="lt1"/>
                </a:solidFill>
              </a:defRPr>
            </a:lvl8pPr>
            <a:lvl9pPr rtl="0"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Shape 39"/>
          <p:cNvSpPr/>
          <p:nvPr/>
        </p:nvSpPr>
        <p:spPr>
          <a:xfrm rot="-120272">
            <a:off y="6289621" x="915325"/>
            <a:ext cy="316143" cx="7396425"/>
          </a:xfrm>
          <a:custGeom>
            <a:pathLst>
              <a:path w="7391900" extrusionOk="0" h="315950">
                <a:moveTo>
                  <a:pt y="0" x="5410200"/>
                </a:moveTo>
                <a:lnTo>
                  <a:pt y="87350" x="5410200"/>
                </a:lnTo>
                <a:lnTo>
                  <a:pt y="87349" x="7391900"/>
                </a:lnTo>
                <a:lnTo>
                  <a:pt y="315950" x="7391900"/>
                </a:lnTo>
                <a:lnTo>
                  <a:pt y="315949" x="1981700"/>
                </a:lnTo>
                <a:lnTo>
                  <a:pt y="228600" x="1981700"/>
                </a:lnTo>
                <a:lnTo>
                  <a:pt y="228600" x="0"/>
                </a:lnTo>
                <a:lnTo>
                  <a:pt y="0" x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1600200" x="457200"/>
            <a:ext cy="4526100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3000">
                <a:solidFill>
                  <a:schemeClr val="lt2"/>
                </a:solidFill>
              </a:defRPr>
            </a:lvl1pPr>
            <a:lvl2pPr rtl="0">
              <a:defRPr sz="2400">
                <a:solidFill>
                  <a:schemeClr val="lt2"/>
                </a:solidFill>
              </a:defRPr>
            </a:lvl2pPr>
            <a:lvl3pPr rtl="0">
              <a:defRPr sz="2400">
                <a:solidFill>
                  <a:schemeClr val="lt2"/>
                </a:solidFill>
              </a:defRPr>
            </a:lvl3pPr>
            <a:lvl4pPr rtl="0">
              <a:defRPr sz="1800">
                <a:solidFill>
                  <a:schemeClr val="lt2"/>
                </a:solidFill>
              </a:defRPr>
            </a:lvl4pPr>
            <a:lvl5pPr rtl="0">
              <a:defRPr sz="1800">
                <a:solidFill>
                  <a:schemeClr val="lt2"/>
                </a:solidFill>
              </a:defRPr>
            </a:lvl5pPr>
            <a:lvl6pPr rtl="0">
              <a:defRPr baseline="0" sz="1800">
                <a:solidFill>
                  <a:schemeClr val="lt2"/>
                </a:solidFill>
              </a:defRPr>
            </a:lvl6pPr>
            <a:lvl7pPr rtl="0">
              <a:defRPr baseline="0" sz="1800">
                <a:solidFill>
                  <a:schemeClr val="lt2"/>
                </a:solidFill>
              </a:defRPr>
            </a:lvl7pPr>
            <a:lvl8pPr rtl="0">
              <a:defRPr baseline="0" sz="1800">
                <a:solidFill>
                  <a:schemeClr val="lt2"/>
                </a:solidFill>
              </a:defRPr>
            </a:lvl8pPr>
            <a:lvl9pPr rtl="0" indent="114300" marL="3657600">
              <a:buSzPct val="100000"/>
              <a:buFont typeface="Trebuchet MS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y="1600200" x="4648200"/>
            <a:ext cy="4526100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3000">
                <a:solidFill>
                  <a:schemeClr val="lt2"/>
                </a:solidFill>
              </a:defRPr>
            </a:lvl1pPr>
            <a:lvl2pPr rtl="0">
              <a:defRPr sz="2400">
                <a:solidFill>
                  <a:schemeClr val="lt2"/>
                </a:solidFill>
              </a:defRPr>
            </a:lvl2pPr>
            <a:lvl3pPr rtl="0">
              <a:defRPr sz="2400">
                <a:solidFill>
                  <a:schemeClr val="lt2"/>
                </a:solidFill>
              </a:defRPr>
            </a:lvl3pPr>
            <a:lvl4pPr rtl="0">
              <a:defRPr sz="1800">
                <a:solidFill>
                  <a:schemeClr val="lt2"/>
                </a:solidFill>
              </a:defRPr>
            </a:lvl4pPr>
            <a:lvl5pPr rtl="0">
              <a:defRPr sz="1800">
                <a:solidFill>
                  <a:schemeClr val="lt2"/>
                </a:solidFill>
              </a:defRPr>
            </a:lvl5pPr>
            <a:lvl6pPr rtl="0">
              <a:defRPr baseline="0" sz="1800">
                <a:solidFill>
                  <a:schemeClr val="lt2"/>
                </a:solidFill>
              </a:defRPr>
            </a:lvl6pPr>
            <a:lvl7pPr rtl="0">
              <a:defRPr baseline="0" sz="1800">
                <a:solidFill>
                  <a:schemeClr val="lt2"/>
                </a:solidFill>
              </a:defRPr>
            </a:lvl7pPr>
            <a:lvl8pPr rtl="0">
              <a:defRPr baseline="0" sz="1800">
                <a:solidFill>
                  <a:schemeClr val="lt2"/>
                </a:solidFill>
              </a:defRPr>
            </a:lvl8pPr>
            <a:lvl9pPr rtl="0" indent="114300" marL="3657600">
              <a:buSzPct val="100000"/>
              <a:buFont typeface="Trebuchet MS"/>
              <a:buNone/>
              <a:defRPr sz="1800"/>
            </a:lvl9pPr>
          </a:lstStyle>
          <a:p/>
        </p:txBody>
      </p:sp>
      <p:sp>
        <p:nvSpPr>
          <p:cNvPr id="42" name="Shape 42"/>
          <p:cNvSpPr/>
          <p:nvPr/>
        </p:nvSpPr>
        <p:spPr>
          <a:xfrm flipH="1">
            <a:off y="6327648" x="0"/>
            <a:ext cy="532447" cx="9143999"/>
          </a:xfrm>
          <a:custGeom>
            <a:pathLst>
              <a:path w="9144000" extrusionOk="0" h="990600">
                <a:moveTo>
                  <a:pt y="0" x="0"/>
                </a:moveTo>
                <a:lnTo>
                  <a:pt y="381000" x="0"/>
                </a:lnTo>
                <a:lnTo>
                  <a:pt y="990600" x="0"/>
                </a:lnTo>
                <a:lnTo>
                  <a:pt y="990600" x="9144000"/>
                </a:lnTo>
                <a:lnTo>
                  <a:pt y="381000" x="9144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/>
        </p:nvSpPr>
        <p:spPr>
          <a:xfrm flipH="1">
            <a:off y="6248400" x="0"/>
            <a:ext cy="532447" cx="9143999"/>
          </a:xfrm>
          <a:custGeom>
            <a:pathLst>
              <a:path w="9144000" extrusionOk="0" h="990600">
                <a:moveTo>
                  <a:pt y="0" x="0"/>
                </a:moveTo>
                <a:lnTo>
                  <a:pt y="381000" x="0"/>
                </a:lnTo>
                <a:lnTo>
                  <a:pt y="990600" x="0"/>
                </a:lnTo>
                <a:lnTo>
                  <a:pt y="990600" x="9144000"/>
                </a:lnTo>
                <a:lnTo>
                  <a:pt y="381000" x="9144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45" name="Shape 45"/>
          <p:cNvSpPr/>
          <p:nvPr/>
        </p:nvSpPr>
        <p:spPr>
          <a:xfrm rot="-120272">
            <a:off y="6170451" x="918043"/>
            <a:ext cy="294012" cx="7396425"/>
          </a:xfrm>
          <a:custGeom>
            <a:pathLst>
              <a:path w="7391900" extrusionOk="0" h="315950">
                <a:moveTo>
                  <a:pt y="0" x="5410200"/>
                </a:moveTo>
                <a:lnTo>
                  <a:pt y="87350" x="5410200"/>
                </a:lnTo>
                <a:lnTo>
                  <a:pt y="87349" x="7391900"/>
                </a:lnTo>
                <a:lnTo>
                  <a:pt y="315950" x="7391900"/>
                </a:lnTo>
                <a:lnTo>
                  <a:pt y="315949" x="1981700"/>
                </a:lnTo>
                <a:lnTo>
                  <a:pt y="228600" x="1981700"/>
                </a:lnTo>
                <a:lnTo>
                  <a:pt y="228600" x="0"/>
                </a:lnTo>
                <a:lnTo>
                  <a:pt y="0" x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46" name="Shape 46"/>
          <p:cNvSpPr/>
          <p:nvPr/>
        </p:nvSpPr>
        <p:spPr>
          <a:xfrm rot="10800000" flipH="1">
            <a:off y="-937" x="0"/>
            <a:ext cy="1448737" cx="9143999"/>
          </a:xfrm>
          <a:custGeom>
            <a:pathLst>
              <a:path w="9144000" extrusionOk="0" h="1366734">
                <a:moveTo>
                  <a:pt y="1366734" x="0"/>
                </a:moveTo>
                <a:lnTo>
                  <a:pt y="1366734" x="9144000"/>
                </a:lnTo>
                <a:lnTo>
                  <a:pt y="461859" x="9144000"/>
                </a:lnTo>
                <a:lnTo>
                  <a:pt y="157291" x="4645763"/>
                </a:lnTo>
                <a:lnTo>
                  <a:pt y="265851" x="4638172"/>
                </a:lnTo>
                <a:lnTo>
                  <a:pt y="0" x="836312"/>
                </a:lnTo>
                <a:lnTo>
                  <a:pt y="102948" x="829113"/>
                </a:lnTo>
                <a:lnTo>
                  <a:pt y="44971" x="0"/>
                </a:lnTo>
                <a:lnTo>
                  <a:pt y="461859" x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47" name="Shape 47"/>
          <p:cNvSpPr/>
          <p:nvPr/>
        </p:nvSpPr>
        <p:spPr>
          <a:xfrm rot="10800000" flipH="1">
            <a:off y="0" x="0"/>
            <a:ext cy="1366733" cx="9143999"/>
          </a:xfrm>
          <a:custGeom>
            <a:pathLst>
              <a:path w="9144000" extrusionOk="0" h="1366734">
                <a:moveTo>
                  <a:pt y="1366734" x="0"/>
                </a:moveTo>
                <a:lnTo>
                  <a:pt y="1366734" x="9144000"/>
                </a:lnTo>
                <a:lnTo>
                  <a:pt y="461859" x="9144000"/>
                </a:lnTo>
                <a:lnTo>
                  <a:pt y="157291" x="4645763"/>
                </a:lnTo>
                <a:lnTo>
                  <a:pt y="265851" x="4638172"/>
                </a:lnTo>
                <a:lnTo>
                  <a:pt y="0" x="836312"/>
                </a:lnTo>
                <a:lnTo>
                  <a:pt y="102948" x="829113"/>
                </a:lnTo>
                <a:lnTo>
                  <a:pt y="44971" x="0"/>
                </a:lnTo>
                <a:lnTo>
                  <a:pt y="461859" x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48" name="Shape 48"/>
          <p:cNvSpPr/>
          <p:nvPr/>
        </p:nvSpPr>
        <p:spPr>
          <a:xfrm rot="-240126">
            <a:off y="702629" x="700792"/>
            <a:ext cy="448686" cx="498615"/>
          </a:xfrm>
          <a:prstGeom prst="star4">
            <a:avLst>
              <a:gd fmla="val 20046" name="adj"/>
            </a:avLst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49" name="Shape 49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defRPr>
                <a:solidFill>
                  <a:schemeClr val="lt1"/>
                </a:solidFill>
              </a:defRPr>
            </a:lvl1pPr>
            <a:lvl2pPr rtl="0">
              <a:defRPr>
                <a:solidFill>
                  <a:schemeClr val="lt1"/>
                </a:solidFill>
              </a:defRPr>
            </a:lvl2pPr>
            <a:lvl3pPr rtl="0">
              <a:defRPr>
                <a:solidFill>
                  <a:schemeClr val="lt1"/>
                </a:solidFill>
              </a:defRPr>
            </a:lvl3pPr>
            <a:lvl4pPr rtl="0">
              <a:defRPr>
                <a:solidFill>
                  <a:schemeClr val="lt1"/>
                </a:solidFill>
              </a:defRPr>
            </a:lvl4pPr>
            <a:lvl5pPr rtl="0">
              <a:defRPr>
                <a:solidFill>
                  <a:schemeClr val="lt1"/>
                </a:solidFill>
              </a:defRPr>
            </a:lvl5pPr>
            <a:lvl6pPr rtl="0">
              <a:defRPr>
                <a:solidFill>
                  <a:schemeClr val="lt1"/>
                </a:solidFill>
              </a:defRPr>
            </a:lvl6pPr>
            <a:lvl7pPr rtl="0">
              <a:defRPr>
                <a:solidFill>
                  <a:schemeClr val="lt1"/>
                </a:solidFill>
              </a:defRPr>
            </a:lvl7pPr>
            <a:lvl8pPr rtl="0">
              <a:defRPr>
                <a:solidFill>
                  <a:schemeClr val="lt1"/>
                </a:solidFill>
              </a:defRPr>
            </a:lvl8pPr>
            <a:lvl9pPr rtl="0"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0" name="Shape 50"/>
          <p:cNvSpPr/>
          <p:nvPr/>
        </p:nvSpPr>
        <p:spPr>
          <a:xfrm rot="-120272">
            <a:off y="6289621" x="915325"/>
            <a:ext cy="316143" cx="7396425"/>
          </a:xfrm>
          <a:custGeom>
            <a:pathLst>
              <a:path w="7391900" extrusionOk="0" h="315950">
                <a:moveTo>
                  <a:pt y="0" x="5410200"/>
                </a:moveTo>
                <a:lnTo>
                  <a:pt y="87350" x="5410200"/>
                </a:lnTo>
                <a:lnTo>
                  <a:pt y="87349" x="7391900"/>
                </a:lnTo>
                <a:lnTo>
                  <a:pt y="315950" x="7391900"/>
                </a:lnTo>
                <a:lnTo>
                  <a:pt y="315949" x="1981700"/>
                </a:lnTo>
                <a:lnTo>
                  <a:pt y="228600" x="1981700"/>
                </a:lnTo>
                <a:lnTo>
                  <a:pt y="228600" x="0"/>
                </a:lnTo>
                <a:lnTo>
                  <a:pt y="0" x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51" name="Shape 51"/>
          <p:cNvSpPr/>
          <p:nvPr/>
        </p:nvSpPr>
        <p:spPr>
          <a:xfrm flipH="1">
            <a:off y="6327648" x="0"/>
            <a:ext cy="532447" cx="9143999"/>
          </a:xfrm>
          <a:custGeom>
            <a:pathLst>
              <a:path w="9144000" extrusionOk="0" h="990600">
                <a:moveTo>
                  <a:pt y="0" x="0"/>
                </a:moveTo>
                <a:lnTo>
                  <a:pt y="381000" x="0"/>
                </a:lnTo>
                <a:lnTo>
                  <a:pt y="990600" x="0"/>
                </a:lnTo>
                <a:lnTo>
                  <a:pt y="990600" x="9144000"/>
                </a:lnTo>
                <a:lnTo>
                  <a:pt y="381000" x="9144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/>
          <p:nvPr/>
        </p:nvSpPr>
        <p:spPr>
          <a:xfrm flipH="1">
            <a:off y="6248400" x="0"/>
            <a:ext cy="532447" cx="9143999"/>
          </a:xfrm>
          <a:custGeom>
            <a:pathLst>
              <a:path w="9144000" extrusionOk="0" h="990600">
                <a:moveTo>
                  <a:pt y="0" x="0"/>
                </a:moveTo>
                <a:lnTo>
                  <a:pt y="381000" x="0"/>
                </a:lnTo>
                <a:lnTo>
                  <a:pt y="990600" x="0"/>
                </a:lnTo>
                <a:lnTo>
                  <a:pt y="990600" x="9144000"/>
                </a:lnTo>
                <a:lnTo>
                  <a:pt y="381000" x="9144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54" name="Shape 54"/>
          <p:cNvSpPr/>
          <p:nvPr/>
        </p:nvSpPr>
        <p:spPr>
          <a:xfrm rot="-120272">
            <a:off y="6170451" x="918043"/>
            <a:ext cy="294012" cx="7396425"/>
          </a:xfrm>
          <a:custGeom>
            <a:pathLst>
              <a:path w="7391900" extrusionOk="0" h="315950">
                <a:moveTo>
                  <a:pt y="0" x="5410200"/>
                </a:moveTo>
                <a:lnTo>
                  <a:pt y="87350" x="5410200"/>
                </a:lnTo>
                <a:lnTo>
                  <a:pt y="87349" x="7391900"/>
                </a:lnTo>
                <a:lnTo>
                  <a:pt y="315950" x="7391900"/>
                </a:lnTo>
                <a:lnTo>
                  <a:pt y="315949" x="1981700"/>
                </a:lnTo>
                <a:lnTo>
                  <a:pt y="228600" x="1981700"/>
                </a:lnTo>
                <a:lnTo>
                  <a:pt y="228600" x="0"/>
                </a:lnTo>
                <a:lnTo>
                  <a:pt y="0" x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55" name="Shape 55"/>
          <p:cNvSpPr/>
          <p:nvPr/>
        </p:nvSpPr>
        <p:spPr>
          <a:xfrm rot="10800000" flipH="1">
            <a:off y="-937" x="0"/>
            <a:ext cy="1448737" cx="9143999"/>
          </a:xfrm>
          <a:custGeom>
            <a:pathLst>
              <a:path w="9144000" extrusionOk="0" h="1366734">
                <a:moveTo>
                  <a:pt y="1366734" x="0"/>
                </a:moveTo>
                <a:lnTo>
                  <a:pt y="1366734" x="9144000"/>
                </a:lnTo>
                <a:lnTo>
                  <a:pt y="461859" x="9144000"/>
                </a:lnTo>
                <a:lnTo>
                  <a:pt y="157291" x="4645763"/>
                </a:lnTo>
                <a:lnTo>
                  <a:pt y="265851" x="4638172"/>
                </a:lnTo>
                <a:lnTo>
                  <a:pt y="0" x="836312"/>
                </a:lnTo>
                <a:lnTo>
                  <a:pt y="102948" x="829113"/>
                </a:lnTo>
                <a:lnTo>
                  <a:pt y="44971" x="0"/>
                </a:lnTo>
                <a:lnTo>
                  <a:pt y="461859" x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 rot="-120001">
            <a:off y="5784355" x="998773"/>
            <a:ext cy="473687" cx="557019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baseline="0"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baseline="0"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baseline="0"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baseline="0"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baseline="0"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baseline="0"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baseline="0"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baseline="0"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baseline="0"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7" name="Shape 57"/>
          <p:cNvSpPr/>
          <p:nvPr/>
        </p:nvSpPr>
        <p:spPr>
          <a:xfrm rot="10800000" flipH="1">
            <a:off y="0" x="0"/>
            <a:ext cy="1366733" cx="9143999"/>
          </a:xfrm>
          <a:custGeom>
            <a:pathLst>
              <a:path w="9144000" extrusionOk="0" h="1366734">
                <a:moveTo>
                  <a:pt y="1366734" x="0"/>
                </a:moveTo>
                <a:lnTo>
                  <a:pt y="1366734" x="9144000"/>
                </a:lnTo>
                <a:lnTo>
                  <a:pt y="461859" x="9144000"/>
                </a:lnTo>
                <a:lnTo>
                  <a:pt y="157291" x="4645763"/>
                </a:lnTo>
                <a:lnTo>
                  <a:pt y="265851" x="4638172"/>
                </a:lnTo>
                <a:lnTo>
                  <a:pt y="0" x="836312"/>
                </a:lnTo>
                <a:lnTo>
                  <a:pt y="102948" x="829113"/>
                </a:lnTo>
                <a:lnTo>
                  <a:pt y="44971" x="0"/>
                </a:lnTo>
                <a:lnTo>
                  <a:pt y="461859" x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58" name="Shape 58"/>
          <p:cNvSpPr/>
          <p:nvPr/>
        </p:nvSpPr>
        <p:spPr>
          <a:xfrm rot="-120272">
            <a:off y="6289621" x="915325"/>
            <a:ext cy="316143" cx="7396425"/>
          </a:xfrm>
          <a:custGeom>
            <a:pathLst>
              <a:path w="7391900" extrusionOk="0" h="315950">
                <a:moveTo>
                  <a:pt y="0" x="5410200"/>
                </a:moveTo>
                <a:lnTo>
                  <a:pt y="87350" x="5410200"/>
                </a:lnTo>
                <a:lnTo>
                  <a:pt y="87349" x="7391900"/>
                </a:lnTo>
                <a:lnTo>
                  <a:pt y="315950" x="7391900"/>
                </a:lnTo>
                <a:lnTo>
                  <a:pt y="315949" x="1981700"/>
                </a:lnTo>
                <a:lnTo>
                  <a:pt y="228600" x="1981700"/>
                </a:lnTo>
                <a:lnTo>
                  <a:pt y="228600" x="0"/>
                </a:lnTo>
                <a:lnTo>
                  <a:pt y="0" x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59" name="Shape 59"/>
          <p:cNvSpPr/>
          <p:nvPr/>
        </p:nvSpPr>
        <p:spPr>
          <a:xfrm flipH="1">
            <a:off y="6327648" x="0"/>
            <a:ext cy="532447" cx="9143999"/>
          </a:xfrm>
          <a:custGeom>
            <a:pathLst>
              <a:path w="9144000" extrusionOk="0" h="990600">
                <a:moveTo>
                  <a:pt y="0" x="0"/>
                </a:moveTo>
                <a:lnTo>
                  <a:pt y="381000" x="0"/>
                </a:lnTo>
                <a:lnTo>
                  <a:pt y="990600" x="0"/>
                </a:lnTo>
                <a:lnTo>
                  <a:pt y="990600" x="9144000"/>
                </a:lnTo>
                <a:lnTo>
                  <a:pt y="381000" x="9144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/>
        </p:nvSpPr>
        <p:spPr>
          <a:xfrm flipH="1">
            <a:off y="6248400" x="0"/>
            <a:ext cy="532447" cx="9143999"/>
          </a:xfrm>
          <a:custGeom>
            <a:pathLst>
              <a:path w="9144000" extrusionOk="0" h="990600">
                <a:moveTo>
                  <a:pt y="0" x="0"/>
                </a:moveTo>
                <a:lnTo>
                  <a:pt y="381000" x="0"/>
                </a:lnTo>
                <a:lnTo>
                  <a:pt y="990600" x="0"/>
                </a:lnTo>
                <a:lnTo>
                  <a:pt y="990600" x="9144000"/>
                </a:lnTo>
                <a:lnTo>
                  <a:pt y="381000" x="9144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62" name="Shape 62"/>
          <p:cNvSpPr/>
          <p:nvPr/>
        </p:nvSpPr>
        <p:spPr>
          <a:xfrm rot="-120272">
            <a:off y="6170451" x="918043"/>
            <a:ext cy="294012" cx="7396425"/>
          </a:xfrm>
          <a:custGeom>
            <a:pathLst>
              <a:path w="7391900" extrusionOk="0" h="315950">
                <a:moveTo>
                  <a:pt y="0" x="5410200"/>
                </a:moveTo>
                <a:lnTo>
                  <a:pt y="87350" x="5410200"/>
                </a:lnTo>
                <a:lnTo>
                  <a:pt y="87349" x="7391900"/>
                </a:lnTo>
                <a:lnTo>
                  <a:pt y="315950" x="7391900"/>
                </a:lnTo>
                <a:lnTo>
                  <a:pt y="315949" x="1981700"/>
                </a:lnTo>
                <a:lnTo>
                  <a:pt y="228600" x="1981700"/>
                </a:lnTo>
                <a:lnTo>
                  <a:pt y="228600" x="0"/>
                </a:lnTo>
                <a:lnTo>
                  <a:pt y="0" x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63" name="Shape 63"/>
          <p:cNvSpPr/>
          <p:nvPr/>
        </p:nvSpPr>
        <p:spPr>
          <a:xfrm rot="10800000" flipH="1">
            <a:off y="-937" x="0"/>
            <a:ext cy="1448737" cx="9143999"/>
          </a:xfrm>
          <a:custGeom>
            <a:pathLst>
              <a:path w="9144000" extrusionOk="0" h="1366734">
                <a:moveTo>
                  <a:pt y="1366734" x="0"/>
                </a:moveTo>
                <a:lnTo>
                  <a:pt y="1366734" x="9144000"/>
                </a:lnTo>
                <a:lnTo>
                  <a:pt y="461859" x="9144000"/>
                </a:lnTo>
                <a:lnTo>
                  <a:pt y="157291" x="4645763"/>
                </a:lnTo>
                <a:lnTo>
                  <a:pt y="265851" x="4638172"/>
                </a:lnTo>
                <a:lnTo>
                  <a:pt y="0" x="836312"/>
                </a:lnTo>
                <a:lnTo>
                  <a:pt y="102948" x="829113"/>
                </a:lnTo>
                <a:lnTo>
                  <a:pt y="44971" x="0"/>
                </a:lnTo>
                <a:lnTo>
                  <a:pt y="461859" x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64" name="Shape 64"/>
          <p:cNvSpPr/>
          <p:nvPr/>
        </p:nvSpPr>
        <p:spPr>
          <a:xfrm rot="10800000" flipH="1">
            <a:off y="0" x="0"/>
            <a:ext cy="1366733" cx="9143999"/>
          </a:xfrm>
          <a:custGeom>
            <a:pathLst>
              <a:path w="9144000" extrusionOk="0" h="1366734">
                <a:moveTo>
                  <a:pt y="1366734" x="0"/>
                </a:moveTo>
                <a:lnTo>
                  <a:pt y="1366734" x="9144000"/>
                </a:lnTo>
                <a:lnTo>
                  <a:pt y="461859" x="9144000"/>
                </a:lnTo>
                <a:lnTo>
                  <a:pt y="157291" x="4645763"/>
                </a:lnTo>
                <a:lnTo>
                  <a:pt y="265851" x="4638172"/>
                </a:lnTo>
                <a:lnTo>
                  <a:pt y="0" x="836312"/>
                </a:lnTo>
                <a:lnTo>
                  <a:pt y="102948" x="829113"/>
                </a:lnTo>
                <a:lnTo>
                  <a:pt y="44971" x="0"/>
                </a:lnTo>
                <a:lnTo>
                  <a:pt y="461859" x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65" name="Shape 65"/>
          <p:cNvSpPr/>
          <p:nvPr/>
        </p:nvSpPr>
        <p:spPr>
          <a:xfrm rot="-120272">
            <a:off y="6289621" x="915325"/>
            <a:ext cy="316143" cx="7396425"/>
          </a:xfrm>
          <a:custGeom>
            <a:pathLst>
              <a:path w="7391900" extrusionOk="0" h="315950">
                <a:moveTo>
                  <a:pt y="0" x="5410200"/>
                </a:moveTo>
                <a:lnTo>
                  <a:pt y="87350" x="5410200"/>
                </a:lnTo>
                <a:lnTo>
                  <a:pt y="87349" x="7391900"/>
                </a:lnTo>
                <a:lnTo>
                  <a:pt y="315950" x="7391900"/>
                </a:lnTo>
                <a:lnTo>
                  <a:pt y="315949" x="1981700"/>
                </a:lnTo>
                <a:lnTo>
                  <a:pt y="228600" x="1981700"/>
                </a:lnTo>
                <a:lnTo>
                  <a:pt y="228600" x="0"/>
                </a:lnTo>
                <a:lnTo>
                  <a:pt y="0" x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66" name="Shape 66"/>
          <p:cNvSpPr/>
          <p:nvPr/>
        </p:nvSpPr>
        <p:spPr>
          <a:xfrm flipH="1">
            <a:off y="6327648" x="0"/>
            <a:ext cy="532447" cx="9143999"/>
          </a:xfrm>
          <a:custGeom>
            <a:pathLst>
              <a:path w="9144000" extrusionOk="0" h="990600">
                <a:moveTo>
                  <a:pt y="0" x="0"/>
                </a:moveTo>
                <a:lnTo>
                  <a:pt y="381000" x="0"/>
                </a:lnTo>
                <a:lnTo>
                  <a:pt y="990600" x="0"/>
                </a:lnTo>
                <a:lnTo>
                  <a:pt y="990600" x="9144000"/>
                </a:lnTo>
                <a:lnTo>
                  <a:pt y="381000" x="9144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960F0F"/>
            </a:gs>
            <a:gs pos="100000">
              <a:srgbClr val="C82009"/>
            </a:gs>
          </a:gsLst>
          <a:lin ang="5400000" scaled="0"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id="5" name="Shape 5"/>
          <p:cNvCxnSpPr/>
          <p:nvPr/>
        </p:nvCxnSpPr>
        <p:spPr>
          <a:xfrm>
            <a:off y="76200" x="76200"/>
            <a:ext cy="6705599" cx="0"/>
          </a:xfrm>
          <a:prstGeom prst="straightConnector1">
            <a:avLst/>
          </a:prstGeom>
          <a:noFill/>
          <a:ln w="107950" cap="flat">
            <a:solidFill>
              <a:srgbClr val="D23927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6" name="Shape 6"/>
          <p:cNvCxnSpPr/>
          <p:nvPr/>
        </p:nvCxnSpPr>
        <p:spPr>
          <a:xfrm>
            <a:off y="76200" x="9067800"/>
            <a:ext cy="6705599" cx="0"/>
          </a:xfrm>
          <a:prstGeom prst="straightConnector1">
            <a:avLst/>
          </a:prstGeom>
          <a:noFill/>
          <a:ln w="114300" cap="flat">
            <a:solidFill>
              <a:srgbClr val="D23927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7" name="Shape 7"/>
          <p:cNvCxnSpPr/>
          <p:nvPr/>
        </p:nvCxnSpPr>
        <p:spPr>
          <a:xfrm>
            <a:off y="76200" x="533399"/>
            <a:ext cy="6705599" cx="0"/>
          </a:xfrm>
          <a:prstGeom prst="straightConnector1">
            <a:avLst/>
          </a:prstGeom>
          <a:noFill/>
          <a:ln w="69850" cap="flat">
            <a:solidFill>
              <a:srgbClr val="D23927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8" name="Shape 8"/>
          <p:cNvCxnSpPr/>
          <p:nvPr/>
        </p:nvCxnSpPr>
        <p:spPr>
          <a:xfrm flipH="1">
            <a:off y="76200" x="914400"/>
            <a:ext cy="6324600" cx="152399"/>
          </a:xfrm>
          <a:prstGeom prst="straightConnector1">
            <a:avLst/>
          </a:prstGeom>
          <a:noFill/>
          <a:ln w="152400" cap="flat">
            <a:solidFill>
              <a:srgbClr val="D23927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9" name="Shape 9"/>
          <p:cNvSpPr/>
          <p:nvPr/>
        </p:nvSpPr>
        <p:spPr>
          <a:xfrm>
            <a:off y="76200" x="110055"/>
            <a:ext cy="6629399" cx="1698625"/>
          </a:xfrm>
          <a:custGeom>
            <a:pathLst>
              <a:path w="1070" extrusionOk="0" h="4154">
                <a:moveTo>
                  <a:pt y="0" x="4"/>
                </a:moveTo>
                <a:lnTo>
                  <a:pt y="0" x="4"/>
                </a:lnTo>
                <a:lnTo>
                  <a:pt y="74" x="2"/>
                </a:lnTo>
                <a:lnTo>
                  <a:pt y="162" x="0"/>
                </a:lnTo>
                <a:lnTo>
                  <a:pt y="280" x="0"/>
                </a:lnTo>
                <a:lnTo>
                  <a:pt y="426" x="4"/>
                </a:lnTo>
                <a:lnTo>
                  <a:pt y="594" x="10"/>
                </a:lnTo>
                <a:lnTo>
                  <a:pt y="686" x="16"/>
                </a:lnTo>
                <a:lnTo>
                  <a:pt y="782" x="22"/>
                </a:lnTo>
                <a:lnTo>
                  <a:pt y="884" x="30"/>
                </a:lnTo>
                <a:lnTo>
                  <a:pt y="990" x="42"/>
                </a:lnTo>
                <a:lnTo>
                  <a:pt y="1098" x="54"/>
                </a:lnTo>
                <a:lnTo>
                  <a:pt y="1210" x="68"/>
                </a:lnTo>
                <a:lnTo>
                  <a:pt y="1324" x="86"/>
                </a:lnTo>
                <a:lnTo>
                  <a:pt y="1442" x="104"/>
                </a:lnTo>
                <a:lnTo>
                  <a:pt y="1562" x="126"/>
                </a:lnTo>
                <a:lnTo>
                  <a:pt y="1682" x="152"/>
                </a:lnTo>
                <a:lnTo>
                  <a:pt y="1804" x="178"/>
                </a:lnTo>
                <a:lnTo>
                  <a:pt y="1928" x="210"/>
                </a:lnTo>
                <a:lnTo>
                  <a:pt y="2050" x="244"/>
                </a:lnTo>
                <a:lnTo>
                  <a:pt y="2174" x="280"/>
                </a:lnTo>
                <a:lnTo>
                  <a:pt y="2298" x="322"/>
                </a:lnTo>
                <a:lnTo>
                  <a:pt y="2420" x="366"/>
                </a:lnTo>
                <a:lnTo>
                  <a:pt y="2542" x="416"/>
                </a:lnTo>
                <a:lnTo>
                  <a:pt y="2662" x="468"/>
                </a:lnTo>
                <a:lnTo>
                  <a:pt y="2722" x="496"/>
                </a:lnTo>
                <a:lnTo>
                  <a:pt y="2780" x="524"/>
                </a:lnTo>
                <a:lnTo>
                  <a:pt y="2838" x="554"/>
                </a:lnTo>
                <a:lnTo>
                  <a:pt y="2896" x="586"/>
                </a:lnTo>
                <a:lnTo>
                  <a:pt y="2896" x="586"/>
                </a:lnTo>
                <a:lnTo>
                  <a:pt y="3018" x="652"/>
                </a:lnTo>
                <a:lnTo>
                  <a:pt y="3132" x="714"/>
                </a:lnTo>
                <a:lnTo>
                  <a:pt y="3238" x="768"/>
                </a:lnTo>
                <a:lnTo>
                  <a:pt y="3336" x="816"/>
                </a:lnTo>
                <a:lnTo>
                  <a:pt y="3426" x="860"/>
                </a:lnTo>
                <a:lnTo>
                  <a:pt y="3510" x="900"/>
                </a:lnTo>
                <a:lnTo>
                  <a:pt y="3588" x="934"/>
                </a:lnTo>
                <a:lnTo>
                  <a:pt y="3658" x="964"/>
                </a:lnTo>
                <a:lnTo>
                  <a:pt y="3724" x="988"/>
                </a:lnTo>
                <a:lnTo>
                  <a:pt y="3782" x="1010"/>
                </a:lnTo>
                <a:lnTo>
                  <a:pt y="3836" x="1028"/>
                </a:lnTo>
                <a:lnTo>
                  <a:pt y="3884" x="1042"/>
                </a:lnTo>
                <a:lnTo>
                  <a:pt y="3926" x="1052"/>
                </a:lnTo>
                <a:lnTo>
                  <a:pt y="3964" x="1060"/>
                </a:lnTo>
                <a:lnTo>
                  <a:pt y="3998" x="1066"/>
                </a:lnTo>
                <a:lnTo>
                  <a:pt y="4028" x="1068"/>
                </a:lnTo>
                <a:lnTo>
                  <a:pt y="4054" x="1070"/>
                </a:lnTo>
                <a:lnTo>
                  <a:pt y="4074" x="1068"/>
                </a:lnTo>
                <a:lnTo>
                  <a:pt y="4094" x="1066"/>
                </a:lnTo>
                <a:lnTo>
                  <a:pt y="4108" x="1060"/>
                </a:lnTo>
                <a:lnTo>
                  <a:pt y="4122" x="1056"/>
                </a:lnTo>
                <a:lnTo>
                  <a:pt y="4132" x="1050"/>
                </a:lnTo>
                <a:lnTo>
                  <a:pt y="4138" x="1042"/>
                </a:lnTo>
                <a:lnTo>
                  <a:pt y="4144" x="1034"/>
                </a:lnTo>
                <a:lnTo>
                  <a:pt y="4148" x="1028"/>
                </a:lnTo>
                <a:lnTo>
                  <a:pt y="4152" x="1020"/>
                </a:lnTo>
                <a:lnTo>
                  <a:pt y="4154" x="1006"/>
                </a:lnTo>
                <a:lnTo>
                  <a:pt y="4152" x="998"/>
                </a:lnTo>
                <a:lnTo>
                  <a:pt y="4152" x="994"/>
                </a:lnTo>
              </a:path>
            </a:pathLst>
          </a:custGeom>
          <a:noFill/>
          <a:ln w="25400" cap="flat">
            <a:solidFill>
              <a:srgbClr val="D23927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0" name="Shape 10"/>
          <p:cNvSpPr/>
          <p:nvPr/>
        </p:nvSpPr>
        <p:spPr>
          <a:xfrm>
            <a:off y="5486400" x="7839160"/>
            <a:ext cy="796925" cx="1181100"/>
          </a:xfrm>
          <a:custGeom>
            <a:pathLst>
              <a:path w="744" extrusionOk="0" h="502">
                <a:moveTo>
                  <a:pt y="502" x="0"/>
                </a:moveTo>
                <a:lnTo>
                  <a:pt y="502" x="0"/>
                </a:lnTo>
                <a:lnTo>
                  <a:pt y="482" x="4"/>
                </a:lnTo>
                <a:lnTo>
                  <a:pt y="460" x="10"/>
                </a:lnTo>
                <a:lnTo>
                  <a:pt y="430" x="20"/>
                </a:lnTo>
                <a:lnTo>
                  <a:pt y="396" x="36"/>
                </a:lnTo>
                <a:lnTo>
                  <a:pt y="358" x="56"/>
                </a:lnTo>
                <a:lnTo>
                  <a:pt y="316" x="84"/>
                </a:lnTo>
                <a:lnTo>
                  <a:pt y="294" x="100"/>
                </a:lnTo>
                <a:lnTo>
                  <a:pt y="272" x="118"/>
                </a:lnTo>
                <a:lnTo>
                  <a:pt y="248" x="138"/>
                </a:lnTo>
                <a:lnTo>
                  <a:pt y="226" x="160"/>
                </a:lnTo>
                <a:lnTo>
                  <a:pt y="204" x="184"/>
                </a:lnTo>
                <a:lnTo>
                  <a:pt y="182" x="212"/>
                </a:lnTo>
                <a:lnTo>
                  <a:pt y="162" x="240"/>
                </a:lnTo>
                <a:lnTo>
                  <a:pt y="140" x="272"/>
                </a:lnTo>
                <a:lnTo>
                  <a:pt y="120" x="306"/>
                </a:lnTo>
                <a:lnTo>
                  <a:pt y="102" x="342"/>
                </a:lnTo>
                <a:lnTo>
                  <a:pt y="84" x="382"/>
                </a:lnTo>
                <a:lnTo>
                  <a:pt y="66" x="424"/>
                </a:lnTo>
                <a:lnTo>
                  <a:pt y="52" x="470"/>
                </a:lnTo>
                <a:lnTo>
                  <a:pt y="38" x="518"/>
                </a:lnTo>
                <a:lnTo>
                  <a:pt y="26" x="570"/>
                </a:lnTo>
                <a:lnTo>
                  <a:pt y="16" x="624"/>
                </a:lnTo>
                <a:lnTo>
                  <a:pt y="6" x="682"/>
                </a:lnTo>
                <a:lnTo>
                  <a:pt y="0" x="744"/>
                </a:lnTo>
              </a:path>
            </a:pathLst>
          </a:custGeom>
          <a:noFill/>
          <a:ln w="25400" cap="flat">
            <a:solidFill>
              <a:srgbClr val="CB2813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1" name="Shape 11"/>
          <p:cNvSpPr/>
          <p:nvPr/>
        </p:nvSpPr>
        <p:spPr>
          <a:xfrm>
            <a:off y="3536950" x="8273122"/>
            <a:ext cy="2606675" cx="777875"/>
          </a:xfrm>
          <a:custGeom>
            <a:pathLst>
              <a:path w="490" extrusionOk="0" h="1642">
                <a:moveTo>
                  <a:pt y="1642" x="0"/>
                </a:moveTo>
                <a:lnTo>
                  <a:pt y="1642" x="0"/>
                </a:lnTo>
                <a:lnTo>
                  <a:pt y="1624" x="24"/>
                </a:lnTo>
                <a:lnTo>
                  <a:pt y="1600" x="50"/>
                </a:lnTo>
                <a:lnTo>
                  <a:pt y="1564" x="86"/>
                </a:lnTo>
                <a:lnTo>
                  <a:pt y="1518" x="126"/>
                </a:lnTo>
                <a:lnTo>
                  <a:pt y="1490" x="148"/>
                </a:lnTo>
                <a:lnTo>
                  <a:pt y="1458" x="172"/>
                </a:lnTo>
                <a:lnTo>
                  <a:pt y="1424" x="196"/>
                </a:lnTo>
                <a:lnTo>
                  <a:pt y="1384" x="220"/>
                </a:lnTo>
                <a:lnTo>
                  <a:pt y="1344" x="244"/>
                </a:lnTo>
                <a:lnTo>
                  <a:pt y="1298" x="268"/>
                </a:lnTo>
                <a:lnTo>
                  <a:pt y="1248" x="292"/>
                </a:lnTo>
                <a:lnTo>
                  <a:pt y="1196" x="316"/>
                </a:lnTo>
                <a:lnTo>
                  <a:pt y="1138" x="340"/>
                </a:lnTo>
                <a:lnTo>
                  <a:pt y="1078" x="362"/>
                </a:lnTo>
                <a:lnTo>
                  <a:pt y="1014" x="384"/>
                </a:lnTo>
                <a:lnTo>
                  <a:pt y="944" x="404"/>
                </a:lnTo>
                <a:lnTo>
                  <a:pt y="870" x="422"/>
                </a:lnTo>
                <a:lnTo>
                  <a:pt y="792" x="438"/>
                </a:lnTo>
                <a:lnTo>
                  <a:pt y="710" x="454"/>
                </a:lnTo>
                <a:lnTo>
                  <a:pt y="624" x="466"/>
                </a:lnTo>
                <a:lnTo>
                  <a:pt y="532" x="476"/>
                </a:lnTo>
                <a:lnTo>
                  <a:pt y="436" x="484"/>
                </a:lnTo>
                <a:lnTo>
                  <a:pt y="334" x="488"/>
                </a:lnTo>
                <a:lnTo>
                  <a:pt y="228" x="490"/>
                </a:lnTo>
                <a:lnTo>
                  <a:pt y="118" x="488"/>
                </a:lnTo>
                <a:lnTo>
                  <a:pt y="0" x="484"/>
                </a:lnTo>
              </a:path>
            </a:pathLst>
          </a:custGeom>
          <a:noFill/>
          <a:ln w="25400" cap="flat">
            <a:solidFill>
              <a:srgbClr val="D0331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2" name="Shape 12"/>
          <p:cNvSpPr txBox="1"/>
          <p:nvPr>
            <p:ph type="title"/>
          </p:nvPr>
        </p:nvSpPr>
        <p:spPr>
          <a:xfrm rot="-240056">
            <a:off y="-19227" x="1172871"/>
            <a:ext cy="1143088" cx="822955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y="1828800" x="457200"/>
            <a:ext cy="42212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lt2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-285750" marL="742950">
              <a:spcBef>
                <a:spcPts val="480"/>
              </a:spcBef>
              <a:buClr>
                <a:schemeClr val="lt2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-228600" marL="1143000">
              <a:spcBef>
                <a:spcPts val="480"/>
              </a:spcBef>
              <a:buClr>
                <a:schemeClr val="lt2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-228600" marL="1600200">
              <a:spcBef>
                <a:spcPts val="360"/>
              </a:spcBef>
              <a:buClr>
                <a:schemeClr val="lt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-228600" marL="2057400">
              <a:spcBef>
                <a:spcPts val="360"/>
              </a:spcBef>
              <a:buClr>
                <a:schemeClr val="lt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-228600" marL="2514600">
              <a:spcBef>
                <a:spcPts val="360"/>
              </a:spcBef>
              <a:buClr>
                <a:schemeClr val="lt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-228600" marL="2971800">
              <a:spcBef>
                <a:spcPts val="360"/>
              </a:spcBef>
              <a:buClr>
                <a:schemeClr val="lt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-228600" marL="3429000">
              <a:spcBef>
                <a:spcPts val="360"/>
              </a:spcBef>
              <a:buClr>
                <a:schemeClr val="lt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-228600" marL="3886200">
              <a:spcBef>
                <a:spcPts val="360"/>
              </a:spcBef>
              <a:buClr>
                <a:schemeClr val="lt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ctrTitle"/>
          </p:nvPr>
        </p:nvSpPr>
        <p:spPr>
          <a:xfrm rot="-244891">
            <a:off y="1341541" x="1031293"/>
            <a:ext cy="1421100" cx="7772311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End to Bullying Project</a:t>
            </a:r>
          </a:p>
        </p:txBody>
      </p:sp>
      <p:sp>
        <p:nvSpPr>
          <p:cNvPr id="69" name="Shape 69"/>
          <p:cNvSpPr txBox="1"/>
          <p:nvPr>
            <p:ph idx="1" type="subTitle"/>
          </p:nvPr>
        </p:nvSpPr>
        <p:spPr>
          <a:xfrm rot="-249176">
            <a:off y="3131978" x="1097760"/>
            <a:ext cy="523986" cx="7585015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Mary Camp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Facts on Bullying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It is estimated that 160,000 children miss school every day due to fear of attack or intimidation by other students. Source: National Education Association.</a:t>
            </a:r>
          </a:p>
          <a:p>
            <a:r>
              <a:t/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American schools harbor approximately 2.1 million bullies and 2.7 million of their victims. Dan Olweus, National School Safety Center.</a:t>
            </a:r>
          </a:p>
          <a:p>
            <a:r>
              <a:t/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- 1 in 7 Students in Grades K-12 is either a bully or a victim of bullying.</a:t>
            </a:r>
          </a:p>
          <a:p>
            <a:r>
              <a:t/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- 56% of students have personally witnessed some type of bullying at school.</a:t>
            </a:r>
          </a:p>
          <a:p>
            <a:r>
              <a:t/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- 15% of all school absenteeism is directly related to fears of being bullied at school.</a:t>
            </a:r>
          </a:p>
          <a:p>
            <a:r>
              <a:t/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- 71% of students report incidents of bullying as a problem at their school.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More facts on Bullying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- 1 out of 20 students has seen a student with a gun at school.</a:t>
            </a:r>
          </a:p>
          <a:p>
            <a:r>
              <a:t/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- 282,000 students are physically attacked in secondary schools each month.</a:t>
            </a:r>
          </a:p>
          <a:p>
            <a:r>
              <a:t/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Those in the lower grades reported being in twice as many fights as those in the higher grades. However, there is a lower rate of serious violent crimes in the elementary level than in the middle or high schools.</a:t>
            </a:r>
          </a:p>
          <a:p>
            <a:r>
              <a:t/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- 90% of 4th through 8th graders report being victims of bullying</a:t>
            </a:r>
          </a:p>
          <a:p>
            <a:r>
              <a:t/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Among students, homicide perpetrators were more than twice as likely as homicide victims to have been bullied by peers.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Bullying Facts Continued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According to bullying statistics, 1 out of every 10 students who drops out of school does so because of repeated bullying.</a:t>
            </a:r>
          </a:p>
          <a:p>
            <a:r>
              <a:t/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Harassment and bullying have been linked to 75% of school-shooting incidents.</a:t>
            </a:r>
          </a:p>
          <a:p>
            <a:r>
              <a:t/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According to bullying statistics, 1 out of every 10 students who drops out of school does so because of repeated bullying.</a:t>
            </a:r>
          </a:p>
          <a:p>
            <a:r>
              <a:t/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Harassment and bullying have been linked to 75% of school-shooting incidents.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Some more bullying Facts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Bullying statistics say revenge is the strongest motivation for school shootings.</a:t>
            </a:r>
          </a:p>
          <a:p>
            <a:r>
              <a:t/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- 87% of students said shootings are motivated by a desire to “get back at those who have hurt them.”</a:t>
            </a:r>
          </a:p>
          <a:p>
            <a:r>
              <a:t/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- 86% of students said, “other kids picking on them, making fun of them or bullying them” causes teenagers to turn to lethal violence in the schools.</a:t>
            </a:r>
          </a:p>
          <a:p>
            <a:r>
              <a:t/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- 61% of students said students shoot others because they have been victims of physical abuse at home.</a:t>
            </a:r>
          </a:p>
          <a:p>
            <a:r>
              <a:t/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- 54% of students said witnessing physical abuse at home can lead to violence in school.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Facts on Homosexuals being bullied 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20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-Nearly 9 out of 10 LGBT youth reported being verbally harassed at school in the past year because of their sexual orientation</a:t>
            </a:r>
          </a:p>
          <a:p>
            <a:r>
              <a:t/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20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Nearly half (44.1 percent) reported being physically harassed</a:t>
            </a:r>
          </a:p>
          <a:p>
            <a:r>
              <a:t/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20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About a quarter (22.1 percent) reported being physically assaulted.</a:t>
            </a:r>
          </a:p>
          <a:p>
            <a:r>
              <a:t/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20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Nearly two-thirds (60.8 percent) who experienced harassment or assault never reported the incident to the school</a:t>
            </a:r>
          </a:p>
          <a:p>
            <a:r>
              <a:t/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20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Of those who did report the incident, nearly one-third (31.1 percent) said the school staff did nothing in response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How we can stop bullying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/>
              <a:t>Step 1-</a:t>
            </a:r>
          </a:p>
          <a:p>
            <a:pPr rtl="0" lvl="0" indent="0" marL="0">
              <a:buNone/>
            </a:pPr>
            <a:r>
              <a:rPr sz="2400" lang="en"/>
              <a:t>Talk to a teacher or adult you trust.</a:t>
            </a:r>
          </a:p>
          <a:p>
            <a:r>
              <a:t/>
            </a:r>
          </a:p>
          <a:p>
            <a:pPr rtl="0" lvl="0" indent="0" marL="0">
              <a:buNone/>
            </a:pPr>
            <a:r>
              <a:rPr sz="2400" lang="en"/>
              <a:t>Step 2-</a:t>
            </a:r>
          </a:p>
          <a:p>
            <a:pPr rtl="0" lvl="0" indent="0" marL="0">
              <a:buNone/>
            </a:pPr>
            <a:r>
              <a:rPr sz="2400" lang="en"/>
              <a:t>Ignore them and try to get away or change the subject.</a:t>
            </a:r>
          </a:p>
          <a:p>
            <a:r>
              <a:t/>
            </a:r>
          </a:p>
          <a:p>
            <a:pPr rtl="0" lvl="0" indent="0" marL="0">
              <a:buNone/>
            </a:pPr>
            <a:r>
              <a:rPr sz="2400" lang="en"/>
              <a:t>Step 3-</a:t>
            </a:r>
          </a:p>
          <a:p>
            <a:pPr rtl="0" lvl="0">
              <a:buNone/>
            </a:pPr>
            <a:r>
              <a:rPr sz="2400" lang="en"/>
              <a:t>Stand up for yourself and others if you see someone being bullied help them.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Custom 432">
      <a:dk1>
        <a:srgbClr val="CA0001"/>
      </a:dk1>
      <a:lt1>
        <a:srgbClr val="ECE47C"/>
      </a:lt1>
      <a:dk2>
        <a:srgbClr val="000000"/>
      </a:dk2>
      <a:lt2>
        <a:srgbClr val="FFFFFF"/>
      </a:lt2>
      <a:accent1>
        <a:srgbClr val="E26F01"/>
      </a:accent1>
      <a:accent2>
        <a:srgbClr val="723C75"/>
      </a:accent2>
      <a:accent3>
        <a:srgbClr val="69B19F"/>
      </a:accent3>
      <a:accent4>
        <a:srgbClr val="BC5828"/>
      </a:accent4>
      <a:accent5>
        <a:srgbClr val="800000"/>
      </a:accent5>
      <a:accent6>
        <a:srgbClr val="333333"/>
      </a:accent6>
      <a:hlink>
        <a:srgbClr val="ECE47C"/>
      </a:hlink>
      <a:folHlink>
        <a:srgbClr val="FF510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